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87" r:id="rId2"/>
    <p:sldId id="288" r:id="rId3"/>
    <p:sldId id="28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92" autoAdjust="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9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5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9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73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7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8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7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1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9E631C7-23F4-469D-AE4F-016367320956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81DFD27-1639-4FED-9467-CE92CEE59A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66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1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453" t="19813" r="23594" b="16185"/>
          <a:stretch/>
        </p:blipFill>
        <p:spPr>
          <a:xfrm>
            <a:off x="1402515" y="44970"/>
            <a:ext cx="9582837" cy="673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2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992" t="29000" r="24385" b="27721"/>
          <a:stretch/>
        </p:blipFill>
        <p:spPr>
          <a:xfrm>
            <a:off x="394648" y="224851"/>
            <a:ext cx="11402611" cy="647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031" t="23750" r="24179" b="16438"/>
          <a:stretch/>
        </p:blipFill>
        <p:spPr>
          <a:xfrm>
            <a:off x="1143008" y="57397"/>
            <a:ext cx="9744076" cy="677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3980" t="27875" r="22774" b="30069"/>
          <a:stretch/>
        </p:blipFill>
        <p:spPr>
          <a:xfrm>
            <a:off x="977409" y="371474"/>
            <a:ext cx="10209704" cy="544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1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19453" t="40251" r="22539" b="24125"/>
          <a:stretch/>
        </p:blipFill>
        <p:spPr>
          <a:xfrm>
            <a:off x="1142999" y="234231"/>
            <a:ext cx="10072689" cy="38662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0391" t="31813" r="23124" b="60293"/>
          <a:stretch/>
        </p:blipFill>
        <p:spPr>
          <a:xfrm>
            <a:off x="1142999" y="4200527"/>
            <a:ext cx="10259625" cy="89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054" y="71440"/>
            <a:ext cx="6051233" cy="662939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73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148" t="33125" r="24414" b="38938"/>
          <a:stretch/>
        </p:blipFill>
        <p:spPr>
          <a:xfrm>
            <a:off x="394302" y="685800"/>
            <a:ext cx="11149999" cy="43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156" t="24125" r="22539" b="7812"/>
          <a:stretch/>
        </p:blipFill>
        <p:spPr>
          <a:xfrm>
            <a:off x="1600200" y="128588"/>
            <a:ext cx="8915400" cy="661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273" t="25698" r="23476" b="26937"/>
          <a:stretch/>
        </p:blipFill>
        <p:spPr>
          <a:xfrm>
            <a:off x="885826" y="414339"/>
            <a:ext cx="10515600" cy="615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grayscl/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3" t="61801" r="14158" b="10370"/>
          <a:stretch/>
        </p:blipFill>
        <p:spPr bwMode="auto">
          <a:xfrm>
            <a:off x="406082" y="296862"/>
            <a:ext cx="11052493" cy="5889625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360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Lecture-5-1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279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71776" y="-1971674"/>
            <a:ext cx="6643688" cy="110156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964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859" t="20374" r="23125" b="8001"/>
          <a:stretch/>
        </p:blipFill>
        <p:spPr>
          <a:xfrm>
            <a:off x="2243135" y="114301"/>
            <a:ext cx="8315324" cy="664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2969" t="29563" r="24179" b="26187"/>
          <a:stretch/>
        </p:blipFill>
        <p:spPr>
          <a:xfrm>
            <a:off x="388549" y="271462"/>
            <a:ext cx="11412927" cy="597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6"/>
          <a:stretch/>
        </p:blipFill>
        <p:spPr bwMode="auto">
          <a:xfrm>
            <a:off x="2077719" y="147637"/>
            <a:ext cx="7423469" cy="6524625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35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13514" y="-1529873"/>
            <a:ext cx="6424615" cy="100082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336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976" t="33621" r="21367" b="16438"/>
          <a:stretch/>
        </p:blipFill>
        <p:spPr>
          <a:xfrm>
            <a:off x="599127" y="409903"/>
            <a:ext cx="10958513" cy="593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9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386" y="515969"/>
            <a:ext cx="10881615" cy="549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4258" t="23563" r="32734" b="20000"/>
          <a:stretch/>
        </p:blipFill>
        <p:spPr>
          <a:xfrm>
            <a:off x="1857373" y="28576"/>
            <a:ext cx="8315324" cy="681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3555" t="23375" r="23476" b="16063"/>
          <a:stretch/>
        </p:blipFill>
        <p:spPr>
          <a:xfrm>
            <a:off x="1000124" y="-1"/>
            <a:ext cx="9586913" cy="685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1914" t="25063" r="23945" b="17374"/>
          <a:stretch/>
        </p:blipFill>
        <p:spPr>
          <a:xfrm>
            <a:off x="1000125" y="0"/>
            <a:ext cx="103205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0625" t="27313" r="21953" b="7625"/>
          <a:stretch/>
        </p:blipFill>
        <p:spPr>
          <a:xfrm>
            <a:off x="1371589" y="0"/>
            <a:ext cx="9658350" cy="683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1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1093" t="24287" r="25000" b="29937"/>
          <a:stretch/>
        </p:blipFill>
        <p:spPr>
          <a:xfrm>
            <a:off x="287246" y="104932"/>
            <a:ext cx="11357065" cy="655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120</TotalTime>
  <Words>82</Words>
  <Application>Microsoft Office PowerPoint</Application>
  <PresentationFormat>Widescreen</PresentationFormat>
  <Paragraphs>14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Aharoni</vt:lpstr>
      <vt:lpstr>Arial</vt:lpstr>
      <vt:lpstr>Corbel</vt:lpstr>
      <vt:lpstr>Garamond</vt:lpstr>
      <vt:lpstr>Times New Roman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38</cp:revision>
  <dcterms:created xsi:type="dcterms:W3CDTF">2016-10-17T04:57:00Z</dcterms:created>
  <dcterms:modified xsi:type="dcterms:W3CDTF">2017-12-17T22:09:49Z</dcterms:modified>
</cp:coreProperties>
</file>